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5FC64-EF36-4AD5-B9B7-2C224109842D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87240CA3-9CCE-4CBE-A373-301665AF1E4D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Яндекс</a:t>
          </a:r>
          <a:r>
            <a: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учебники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E1D0E6-9656-42C9-AC32-AFE338E9B453}" type="parTrans" cxnId="{C36120EC-D8B2-4848-8C90-00D650B14B5B}">
      <dgm:prSet/>
      <dgm:spPr/>
      <dgm:t>
        <a:bodyPr/>
        <a:lstStyle/>
        <a:p>
          <a:endParaRPr lang="ru-RU"/>
        </a:p>
      </dgm:t>
    </dgm:pt>
    <dgm:pt modelId="{F7B5A1D9-C72C-485B-AC15-F1AEDFBF0A7D}" type="sibTrans" cxnId="{C36120EC-D8B2-4848-8C90-00D650B14B5B}">
      <dgm:prSet/>
      <dgm:spPr/>
      <dgm:t>
        <a:bodyPr/>
        <a:lstStyle/>
        <a:p>
          <a:endParaRPr lang="ru-RU"/>
        </a:p>
      </dgm:t>
    </dgm:pt>
    <dgm:pt modelId="{FCA82D8C-38A9-4247-85F1-1AC34A98CDCA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Просвещение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790613C-11CC-418F-AC0A-A709C62F4020}" type="parTrans" cxnId="{CCE2272B-BBDB-49DC-9CEB-B3FDC2028DB3}">
      <dgm:prSet/>
      <dgm:spPr/>
      <dgm:t>
        <a:bodyPr/>
        <a:lstStyle/>
        <a:p>
          <a:endParaRPr lang="ru-RU"/>
        </a:p>
      </dgm:t>
    </dgm:pt>
    <dgm:pt modelId="{5FB0347B-FB38-4CFA-A20E-5B4DA9BEC996}" type="sibTrans" cxnId="{CCE2272B-BBDB-49DC-9CEB-B3FDC2028DB3}">
      <dgm:prSet/>
      <dgm:spPr/>
      <dgm:t>
        <a:bodyPr/>
        <a:lstStyle/>
        <a:p>
          <a:endParaRPr lang="ru-RU"/>
        </a:p>
      </dgm:t>
    </dgm:pt>
    <dgm:pt modelId="{EF863457-5924-4B68-9C8F-5C3A0FE0FEF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РЭШ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A1FC308-E362-4E92-9738-7763981A16FA}" type="parTrans" cxnId="{CF943734-97FD-485C-A839-975484B4F111}">
      <dgm:prSet/>
      <dgm:spPr/>
      <dgm:t>
        <a:bodyPr/>
        <a:lstStyle/>
        <a:p>
          <a:endParaRPr lang="ru-RU"/>
        </a:p>
      </dgm:t>
    </dgm:pt>
    <dgm:pt modelId="{E6506CA5-4A34-4E5C-86D4-962F5E709599}" type="sibTrans" cxnId="{CF943734-97FD-485C-A839-975484B4F111}">
      <dgm:prSet/>
      <dgm:spPr/>
      <dgm:t>
        <a:bodyPr/>
        <a:lstStyle/>
        <a:p>
          <a:endParaRPr lang="ru-RU"/>
        </a:p>
      </dgm:t>
    </dgm:pt>
    <dgm:pt modelId="{D0534E81-CCD1-47DE-A5DD-D1D32F06D99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ЭШ 2.0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D57556E-1BC9-4EC1-BB50-BAE3CB8D63B6}" type="parTrans" cxnId="{54754C71-0B2A-4543-8D78-E678FA79155F}">
      <dgm:prSet/>
      <dgm:spPr/>
      <dgm:t>
        <a:bodyPr/>
        <a:lstStyle/>
        <a:p>
          <a:endParaRPr lang="ru-RU"/>
        </a:p>
      </dgm:t>
    </dgm:pt>
    <dgm:pt modelId="{ABD368D1-5154-4ED9-978F-F9DC56BA68D1}" type="sibTrans" cxnId="{54754C71-0B2A-4543-8D78-E678FA79155F}">
      <dgm:prSet/>
      <dgm:spPr/>
      <dgm:t>
        <a:bodyPr/>
        <a:lstStyle/>
        <a:p>
          <a:endParaRPr lang="ru-RU"/>
        </a:p>
      </dgm:t>
    </dgm:pt>
    <dgm:pt modelId="{0FE9C208-231E-4168-98FC-D0847237F54A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Лекта</a:t>
          </a:r>
          <a:r>
            <a: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8FDC932-E2F9-4F40-A12F-7C25084A9FA0}" type="parTrans" cxnId="{549598A7-5BB0-41D1-AC29-B4411E815017}">
      <dgm:prSet/>
      <dgm:spPr/>
      <dgm:t>
        <a:bodyPr/>
        <a:lstStyle/>
        <a:p>
          <a:endParaRPr lang="ru-RU"/>
        </a:p>
      </dgm:t>
    </dgm:pt>
    <dgm:pt modelId="{FF574F53-C91D-4984-8E52-D6029C80A588}" type="sibTrans" cxnId="{549598A7-5BB0-41D1-AC29-B4411E815017}">
      <dgm:prSet/>
      <dgm:spPr/>
      <dgm:t>
        <a:bodyPr/>
        <a:lstStyle/>
        <a:p>
          <a:endParaRPr lang="ru-RU"/>
        </a:p>
      </dgm:t>
    </dgm:pt>
    <dgm:pt modelId="{F062DE0D-A24E-4F87-9B8F-61C1E82DECED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Учи.ру</a:t>
          </a:r>
          <a:endParaRPr lang="ru-RU" sz="28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840FE28-CBE7-44B3-BE0C-D390121CA61B}" type="sibTrans" cxnId="{83381599-CFB3-4053-B8B2-00D74A35D76B}">
      <dgm:prSet/>
      <dgm:spPr/>
      <dgm:t>
        <a:bodyPr/>
        <a:lstStyle/>
        <a:p>
          <a:endParaRPr lang="ru-RU"/>
        </a:p>
      </dgm:t>
    </dgm:pt>
    <dgm:pt modelId="{07FF2FF2-D117-4014-8A7D-EC36EF8DB130}" type="parTrans" cxnId="{83381599-CFB3-4053-B8B2-00D74A35D76B}">
      <dgm:prSet/>
      <dgm:spPr/>
      <dgm:t>
        <a:bodyPr/>
        <a:lstStyle/>
        <a:p>
          <a:endParaRPr lang="ru-RU"/>
        </a:p>
      </dgm:t>
    </dgm:pt>
    <dgm:pt modelId="{F0D6E6B5-D3E5-422B-9C8D-D861E8E976EB}" type="pres">
      <dgm:prSet presAssocID="{EC65FC64-EF36-4AD5-B9B7-2C224109842D}" presName="linearFlow" presStyleCnt="0">
        <dgm:presLayoutVars>
          <dgm:dir/>
          <dgm:resizeHandles val="exact"/>
        </dgm:presLayoutVars>
      </dgm:prSet>
      <dgm:spPr/>
    </dgm:pt>
    <dgm:pt modelId="{BB6D9683-7CEE-4F50-A988-17BD78A5E305}" type="pres">
      <dgm:prSet presAssocID="{87240CA3-9CCE-4CBE-A373-301665AF1E4D}" presName="composite" presStyleCnt="0"/>
      <dgm:spPr/>
    </dgm:pt>
    <dgm:pt modelId="{608A5012-A679-4B1C-BF9E-637853C5395D}" type="pres">
      <dgm:prSet presAssocID="{87240CA3-9CCE-4CBE-A373-301665AF1E4D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F607BA3-682D-4230-B6EB-606A98179FFE}" type="pres">
      <dgm:prSet presAssocID="{87240CA3-9CCE-4CBE-A373-301665AF1E4D}" presName="txShp" presStyleLbl="node1" presStyleIdx="0" presStyleCnt="6">
        <dgm:presLayoutVars>
          <dgm:bulletEnabled val="1"/>
        </dgm:presLayoutVars>
      </dgm:prSet>
      <dgm:spPr/>
    </dgm:pt>
    <dgm:pt modelId="{E8A10FF9-E955-4138-8B0C-38935929D561}" type="pres">
      <dgm:prSet presAssocID="{F7B5A1D9-C72C-485B-AC15-F1AEDFBF0A7D}" presName="spacing" presStyleCnt="0"/>
      <dgm:spPr/>
    </dgm:pt>
    <dgm:pt modelId="{49268BA1-F7D5-4518-8392-45EBD08745C5}" type="pres">
      <dgm:prSet presAssocID="{F062DE0D-A24E-4F87-9B8F-61C1E82DECED}" presName="composite" presStyleCnt="0"/>
      <dgm:spPr/>
    </dgm:pt>
    <dgm:pt modelId="{9FA479D6-F14E-4D8A-A27D-B8B4CD47ABA4}" type="pres">
      <dgm:prSet presAssocID="{F062DE0D-A24E-4F87-9B8F-61C1E82DECED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00E948C-36E0-458C-9F80-E15636AF07AC}" type="pres">
      <dgm:prSet presAssocID="{F062DE0D-A24E-4F87-9B8F-61C1E82DECED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7D3F2-835C-428A-815B-AACDB1D6DFF8}" type="pres">
      <dgm:prSet presAssocID="{9840FE28-CBE7-44B3-BE0C-D390121CA61B}" presName="spacing" presStyleCnt="0"/>
      <dgm:spPr/>
    </dgm:pt>
    <dgm:pt modelId="{788C351D-7FFA-4FE1-BDAD-A2CFD8F108E7}" type="pres">
      <dgm:prSet presAssocID="{FCA82D8C-38A9-4247-85F1-1AC34A98CDCA}" presName="composite" presStyleCnt="0"/>
      <dgm:spPr/>
    </dgm:pt>
    <dgm:pt modelId="{021D77A5-2F18-4CBA-A0F8-27316D00F1BC}" type="pres">
      <dgm:prSet presAssocID="{FCA82D8C-38A9-4247-85F1-1AC34A98CDCA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F0E4134-BE4F-4CAD-8F84-EBFA23FB52D2}" type="pres">
      <dgm:prSet presAssocID="{FCA82D8C-38A9-4247-85F1-1AC34A98CDCA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7727-E4BD-4FC9-B204-898CD1A0AA6D}" type="pres">
      <dgm:prSet presAssocID="{5FB0347B-FB38-4CFA-A20E-5B4DA9BEC996}" presName="spacing" presStyleCnt="0"/>
      <dgm:spPr/>
    </dgm:pt>
    <dgm:pt modelId="{CA6FE138-86FA-40E1-80E8-530CD8CCE290}" type="pres">
      <dgm:prSet presAssocID="{0FE9C208-231E-4168-98FC-D0847237F54A}" presName="composite" presStyleCnt="0"/>
      <dgm:spPr/>
    </dgm:pt>
    <dgm:pt modelId="{4C700831-8242-48FE-BCCC-56D29E0C323C}" type="pres">
      <dgm:prSet presAssocID="{0FE9C208-231E-4168-98FC-D0847237F54A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9CFFF07-35A0-44E6-B45B-C2BB6A5815EE}" type="pres">
      <dgm:prSet presAssocID="{0FE9C208-231E-4168-98FC-D0847237F54A}" presName="txShp" presStyleLbl="node1" presStyleIdx="3" presStyleCnt="6">
        <dgm:presLayoutVars>
          <dgm:bulletEnabled val="1"/>
        </dgm:presLayoutVars>
      </dgm:prSet>
      <dgm:spPr/>
    </dgm:pt>
    <dgm:pt modelId="{6C933393-F501-406B-8B56-F0ED709C1A56}" type="pres">
      <dgm:prSet presAssocID="{FF574F53-C91D-4984-8E52-D6029C80A588}" presName="spacing" presStyleCnt="0"/>
      <dgm:spPr/>
    </dgm:pt>
    <dgm:pt modelId="{E0F3F4D1-5FD6-447F-9480-0DD6C640F13B}" type="pres">
      <dgm:prSet presAssocID="{EF863457-5924-4B68-9C8F-5C3A0FE0FEF6}" presName="composite" presStyleCnt="0"/>
      <dgm:spPr/>
    </dgm:pt>
    <dgm:pt modelId="{E07469AC-B461-4F9B-A6C1-0FFBE34C36D1}" type="pres">
      <dgm:prSet presAssocID="{EF863457-5924-4B68-9C8F-5C3A0FE0FEF6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82A1EC11-3E74-414E-BA03-93E6691F97E9}" type="pres">
      <dgm:prSet presAssocID="{EF863457-5924-4B68-9C8F-5C3A0FE0FEF6}" presName="txShp" presStyleLbl="node1" presStyleIdx="4" presStyleCnt="6">
        <dgm:presLayoutVars>
          <dgm:bulletEnabled val="1"/>
        </dgm:presLayoutVars>
      </dgm:prSet>
      <dgm:spPr/>
    </dgm:pt>
    <dgm:pt modelId="{8CB48CC6-6E9F-41FB-B84E-9F2D65822F16}" type="pres">
      <dgm:prSet presAssocID="{E6506CA5-4A34-4E5C-86D4-962F5E709599}" presName="spacing" presStyleCnt="0"/>
      <dgm:spPr/>
    </dgm:pt>
    <dgm:pt modelId="{6344E224-75E4-4F0F-B97F-85B17F595AC1}" type="pres">
      <dgm:prSet presAssocID="{D0534E81-CCD1-47DE-A5DD-D1D32F06D999}" presName="composite" presStyleCnt="0"/>
      <dgm:spPr/>
    </dgm:pt>
    <dgm:pt modelId="{052EDC48-BF3F-4881-AB0B-DDAD3C90740F}" type="pres">
      <dgm:prSet presAssocID="{D0534E81-CCD1-47DE-A5DD-D1D32F06D999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B8E04C2E-869D-4323-940C-039EFCBEDFFE}" type="pres">
      <dgm:prSet presAssocID="{D0534E81-CCD1-47DE-A5DD-D1D32F06D999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94FAEA-C8A1-43D4-8240-86ADACB08C96}" type="presOf" srcId="{EF863457-5924-4B68-9C8F-5C3A0FE0FEF6}" destId="{82A1EC11-3E74-414E-BA03-93E6691F97E9}" srcOrd="0" destOrd="0" presId="urn:microsoft.com/office/officeart/2005/8/layout/vList3"/>
    <dgm:cxn modelId="{C60AB06C-1BD7-4F04-8CDB-B779F3F4C710}" type="presOf" srcId="{87240CA3-9CCE-4CBE-A373-301665AF1E4D}" destId="{7F607BA3-682D-4230-B6EB-606A98179FFE}" srcOrd="0" destOrd="0" presId="urn:microsoft.com/office/officeart/2005/8/layout/vList3"/>
    <dgm:cxn modelId="{C36120EC-D8B2-4848-8C90-00D650B14B5B}" srcId="{EC65FC64-EF36-4AD5-B9B7-2C224109842D}" destId="{87240CA3-9CCE-4CBE-A373-301665AF1E4D}" srcOrd="0" destOrd="0" parTransId="{E9E1D0E6-9656-42C9-AC32-AFE338E9B453}" sibTransId="{F7B5A1D9-C72C-485B-AC15-F1AEDFBF0A7D}"/>
    <dgm:cxn modelId="{549598A7-5BB0-41D1-AC29-B4411E815017}" srcId="{EC65FC64-EF36-4AD5-B9B7-2C224109842D}" destId="{0FE9C208-231E-4168-98FC-D0847237F54A}" srcOrd="3" destOrd="0" parTransId="{58FDC932-E2F9-4F40-A12F-7C25084A9FA0}" sibTransId="{FF574F53-C91D-4984-8E52-D6029C80A588}"/>
    <dgm:cxn modelId="{CCE2272B-BBDB-49DC-9CEB-B3FDC2028DB3}" srcId="{EC65FC64-EF36-4AD5-B9B7-2C224109842D}" destId="{FCA82D8C-38A9-4247-85F1-1AC34A98CDCA}" srcOrd="2" destOrd="0" parTransId="{D790613C-11CC-418F-AC0A-A709C62F4020}" sibTransId="{5FB0347B-FB38-4CFA-A20E-5B4DA9BEC996}"/>
    <dgm:cxn modelId="{5D81DB55-224E-4BF3-BFD3-5462DD5AE233}" type="presOf" srcId="{F062DE0D-A24E-4F87-9B8F-61C1E82DECED}" destId="{600E948C-36E0-458C-9F80-E15636AF07AC}" srcOrd="0" destOrd="0" presId="urn:microsoft.com/office/officeart/2005/8/layout/vList3"/>
    <dgm:cxn modelId="{54754C71-0B2A-4543-8D78-E678FA79155F}" srcId="{EC65FC64-EF36-4AD5-B9B7-2C224109842D}" destId="{D0534E81-CCD1-47DE-A5DD-D1D32F06D999}" srcOrd="5" destOrd="0" parTransId="{9D57556E-1BC9-4EC1-BB50-BAE3CB8D63B6}" sibTransId="{ABD368D1-5154-4ED9-978F-F9DC56BA68D1}"/>
    <dgm:cxn modelId="{CF943734-97FD-485C-A839-975484B4F111}" srcId="{EC65FC64-EF36-4AD5-B9B7-2C224109842D}" destId="{EF863457-5924-4B68-9C8F-5C3A0FE0FEF6}" srcOrd="4" destOrd="0" parTransId="{0A1FC308-E362-4E92-9738-7763981A16FA}" sibTransId="{E6506CA5-4A34-4E5C-86D4-962F5E709599}"/>
    <dgm:cxn modelId="{83381599-CFB3-4053-B8B2-00D74A35D76B}" srcId="{EC65FC64-EF36-4AD5-B9B7-2C224109842D}" destId="{F062DE0D-A24E-4F87-9B8F-61C1E82DECED}" srcOrd="1" destOrd="0" parTransId="{07FF2FF2-D117-4014-8A7D-EC36EF8DB130}" sibTransId="{9840FE28-CBE7-44B3-BE0C-D390121CA61B}"/>
    <dgm:cxn modelId="{DC7F329D-D414-47C0-8821-BBD7BE20CA9F}" type="presOf" srcId="{D0534E81-CCD1-47DE-A5DD-D1D32F06D999}" destId="{B8E04C2E-869D-4323-940C-039EFCBEDFFE}" srcOrd="0" destOrd="0" presId="urn:microsoft.com/office/officeart/2005/8/layout/vList3"/>
    <dgm:cxn modelId="{F4995CF0-774C-4BCD-A6C2-0DC4FBD19F29}" type="presOf" srcId="{EC65FC64-EF36-4AD5-B9B7-2C224109842D}" destId="{F0D6E6B5-D3E5-422B-9C8D-D861E8E976EB}" srcOrd="0" destOrd="0" presId="urn:microsoft.com/office/officeart/2005/8/layout/vList3"/>
    <dgm:cxn modelId="{651D87BF-E1EC-4755-B3BA-0A1BC2EEE1C6}" type="presOf" srcId="{0FE9C208-231E-4168-98FC-D0847237F54A}" destId="{D9CFFF07-35A0-44E6-B45B-C2BB6A5815EE}" srcOrd="0" destOrd="0" presId="urn:microsoft.com/office/officeart/2005/8/layout/vList3"/>
    <dgm:cxn modelId="{12BC1159-9137-4226-B8BC-BC22B2A8ABF4}" type="presOf" srcId="{FCA82D8C-38A9-4247-85F1-1AC34A98CDCA}" destId="{2F0E4134-BE4F-4CAD-8F84-EBFA23FB52D2}" srcOrd="0" destOrd="0" presId="urn:microsoft.com/office/officeart/2005/8/layout/vList3"/>
    <dgm:cxn modelId="{94535841-88D0-468D-AFCE-8DE25BDF8797}" type="presParOf" srcId="{F0D6E6B5-D3E5-422B-9C8D-D861E8E976EB}" destId="{BB6D9683-7CEE-4F50-A988-17BD78A5E305}" srcOrd="0" destOrd="0" presId="urn:microsoft.com/office/officeart/2005/8/layout/vList3"/>
    <dgm:cxn modelId="{0D0D998E-E951-4C26-914F-1A70E8AC8CCD}" type="presParOf" srcId="{BB6D9683-7CEE-4F50-A988-17BD78A5E305}" destId="{608A5012-A679-4B1C-BF9E-637853C5395D}" srcOrd="0" destOrd="0" presId="urn:microsoft.com/office/officeart/2005/8/layout/vList3"/>
    <dgm:cxn modelId="{2B4B8898-5221-47DF-A18C-764988A110D8}" type="presParOf" srcId="{BB6D9683-7CEE-4F50-A988-17BD78A5E305}" destId="{7F607BA3-682D-4230-B6EB-606A98179FFE}" srcOrd="1" destOrd="0" presId="urn:microsoft.com/office/officeart/2005/8/layout/vList3"/>
    <dgm:cxn modelId="{CC22B7AF-084E-4EB0-8E48-7E25287BE06C}" type="presParOf" srcId="{F0D6E6B5-D3E5-422B-9C8D-D861E8E976EB}" destId="{E8A10FF9-E955-4138-8B0C-38935929D561}" srcOrd="1" destOrd="0" presId="urn:microsoft.com/office/officeart/2005/8/layout/vList3"/>
    <dgm:cxn modelId="{9E16AA32-1CC0-4DAB-BCA1-9AD50CD00C0A}" type="presParOf" srcId="{F0D6E6B5-D3E5-422B-9C8D-D861E8E976EB}" destId="{49268BA1-F7D5-4518-8392-45EBD08745C5}" srcOrd="2" destOrd="0" presId="urn:microsoft.com/office/officeart/2005/8/layout/vList3"/>
    <dgm:cxn modelId="{03181FCC-46A7-4165-8F98-205226E1E924}" type="presParOf" srcId="{49268BA1-F7D5-4518-8392-45EBD08745C5}" destId="{9FA479D6-F14E-4D8A-A27D-B8B4CD47ABA4}" srcOrd="0" destOrd="0" presId="urn:microsoft.com/office/officeart/2005/8/layout/vList3"/>
    <dgm:cxn modelId="{FE64C61D-96B9-4FF6-8094-6DA3E7D5B5DD}" type="presParOf" srcId="{49268BA1-F7D5-4518-8392-45EBD08745C5}" destId="{600E948C-36E0-458C-9F80-E15636AF07AC}" srcOrd="1" destOrd="0" presId="urn:microsoft.com/office/officeart/2005/8/layout/vList3"/>
    <dgm:cxn modelId="{C6FC40F7-6A31-4E6E-8366-27555A5B5E9E}" type="presParOf" srcId="{F0D6E6B5-D3E5-422B-9C8D-D861E8E976EB}" destId="{E397D3F2-835C-428A-815B-AACDB1D6DFF8}" srcOrd="3" destOrd="0" presId="urn:microsoft.com/office/officeart/2005/8/layout/vList3"/>
    <dgm:cxn modelId="{C25229A9-2712-4006-87A9-4AE823136D41}" type="presParOf" srcId="{F0D6E6B5-D3E5-422B-9C8D-D861E8E976EB}" destId="{788C351D-7FFA-4FE1-BDAD-A2CFD8F108E7}" srcOrd="4" destOrd="0" presId="urn:microsoft.com/office/officeart/2005/8/layout/vList3"/>
    <dgm:cxn modelId="{A8FBACAE-55A1-4068-B76F-8308FCCAA514}" type="presParOf" srcId="{788C351D-7FFA-4FE1-BDAD-A2CFD8F108E7}" destId="{021D77A5-2F18-4CBA-A0F8-27316D00F1BC}" srcOrd="0" destOrd="0" presId="urn:microsoft.com/office/officeart/2005/8/layout/vList3"/>
    <dgm:cxn modelId="{415C9896-8224-4EFC-96F3-F7C8B35249FD}" type="presParOf" srcId="{788C351D-7FFA-4FE1-BDAD-A2CFD8F108E7}" destId="{2F0E4134-BE4F-4CAD-8F84-EBFA23FB52D2}" srcOrd="1" destOrd="0" presId="urn:microsoft.com/office/officeart/2005/8/layout/vList3"/>
    <dgm:cxn modelId="{F1174B24-0DAD-4F8F-ACB8-10405B1B33FC}" type="presParOf" srcId="{F0D6E6B5-D3E5-422B-9C8D-D861E8E976EB}" destId="{29017727-E4BD-4FC9-B204-898CD1A0AA6D}" srcOrd="5" destOrd="0" presId="urn:microsoft.com/office/officeart/2005/8/layout/vList3"/>
    <dgm:cxn modelId="{A39A0158-B432-47EB-B1E4-2CE1E83837A7}" type="presParOf" srcId="{F0D6E6B5-D3E5-422B-9C8D-D861E8E976EB}" destId="{CA6FE138-86FA-40E1-80E8-530CD8CCE290}" srcOrd="6" destOrd="0" presId="urn:microsoft.com/office/officeart/2005/8/layout/vList3"/>
    <dgm:cxn modelId="{1A36F42E-9A6E-43F5-884A-669D3CE95468}" type="presParOf" srcId="{CA6FE138-86FA-40E1-80E8-530CD8CCE290}" destId="{4C700831-8242-48FE-BCCC-56D29E0C323C}" srcOrd="0" destOrd="0" presId="urn:microsoft.com/office/officeart/2005/8/layout/vList3"/>
    <dgm:cxn modelId="{49C9F738-F6CF-4BCB-9C7A-664D9652D423}" type="presParOf" srcId="{CA6FE138-86FA-40E1-80E8-530CD8CCE290}" destId="{D9CFFF07-35A0-44E6-B45B-C2BB6A5815EE}" srcOrd="1" destOrd="0" presId="urn:microsoft.com/office/officeart/2005/8/layout/vList3"/>
    <dgm:cxn modelId="{EB4D1AB3-C652-4BCD-978F-6F6B244A6F74}" type="presParOf" srcId="{F0D6E6B5-D3E5-422B-9C8D-D861E8E976EB}" destId="{6C933393-F501-406B-8B56-F0ED709C1A56}" srcOrd="7" destOrd="0" presId="urn:microsoft.com/office/officeart/2005/8/layout/vList3"/>
    <dgm:cxn modelId="{FE5B2311-1463-48B9-AE23-142571E8C920}" type="presParOf" srcId="{F0D6E6B5-D3E5-422B-9C8D-D861E8E976EB}" destId="{E0F3F4D1-5FD6-447F-9480-0DD6C640F13B}" srcOrd="8" destOrd="0" presId="urn:microsoft.com/office/officeart/2005/8/layout/vList3"/>
    <dgm:cxn modelId="{371E0CE4-79AC-488D-86C8-A9CE8C0C56A6}" type="presParOf" srcId="{E0F3F4D1-5FD6-447F-9480-0DD6C640F13B}" destId="{E07469AC-B461-4F9B-A6C1-0FFBE34C36D1}" srcOrd="0" destOrd="0" presId="urn:microsoft.com/office/officeart/2005/8/layout/vList3"/>
    <dgm:cxn modelId="{51F6300E-8D41-45FA-B300-A727BFD120ED}" type="presParOf" srcId="{E0F3F4D1-5FD6-447F-9480-0DD6C640F13B}" destId="{82A1EC11-3E74-414E-BA03-93E6691F97E9}" srcOrd="1" destOrd="0" presId="urn:microsoft.com/office/officeart/2005/8/layout/vList3"/>
    <dgm:cxn modelId="{50D02322-0AE8-451A-BCFA-31DB1754A11A}" type="presParOf" srcId="{F0D6E6B5-D3E5-422B-9C8D-D861E8E976EB}" destId="{8CB48CC6-6E9F-41FB-B84E-9F2D65822F16}" srcOrd="9" destOrd="0" presId="urn:microsoft.com/office/officeart/2005/8/layout/vList3"/>
    <dgm:cxn modelId="{8CE30DA3-19EB-434E-877D-2EE560F6E077}" type="presParOf" srcId="{F0D6E6B5-D3E5-422B-9C8D-D861E8E976EB}" destId="{6344E224-75E4-4F0F-B97F-85B17F595AC1}" srcOrd="10" destOrd="0" presId="urn:microsoft.com/office/officeart/2005/8/layout/vList3"/>
    <dgm:cxn modelId="{8289EE7E-2073-4A46-AF8A-4FFBF2E12303}" type="presParOf" srcId="{6344E224-75E4-4F0F-B97F-85B17F595AC1}" destId="{052EDC48-BF3F-4881-AB0B-DDAD3C90740F}" srcOrd="0" destOrd="0" presId="urn:microsoft.com/office/officeart/2005/8/layout/vList3"/>
    <dgm:cxn modelId="{DD5C44E4-5DBF-4BB1-86C9-296DFEC06B65}" type="presParOf" srcId="{6344E224-75E4-4F0F-B97F-85B17F595AC1}" destId="{B8E04C2E-869D-4323-940C-039EFCBEDFF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607BA3-682D-4230-B6EB-606A98179FFE}">
      <dsp:nvSpPr>
        <dsp:cNvPr id="0" name=""/>
        <dsp:cNvSpPr/>
      </dsp:nvSpPr>
      <dsp:spPr>
        <a:xfrm rot="10800000">
          <a:off x="1402020" y="328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Яндекс</a:t>
          </a: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учебники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328"/>
        <a:ext cx="5027958" cy="542318"/>
      </dsp:txXfrm>
    </dsp:sp>
    <dsp:sp modelId="{608A5012-A679-4B1C-BF9E-637853C5395D}">
      <dsp:nvSpPr>
        <dsp:cNvPr id="0" name=""/>
        <dsp:cNvSpPr/>
      </dsp:nvSpPr>
      <dsp:spPr>
        <a:xfrm>
          <a:off x="1130861" y="328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E948C-36E0-458C-9F80-E15636AF07AC}">
      <dsp:nvSpPr>
        <dsp:cNvPr id="0" name=""/>
        <dsp:cNvSpPr/>
      </dsp:nvSpPr>
      <dsp:spPr>
        <a:xfrm rot="10800000">
          <a:off x="1402020" y="704533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Учи.ру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704533"/>
        <a:ext cx="5027958" cy="542318"/>
      </dsp:txXfrm>
    </dsp:sp>
    <dsp:sp modelId="{9FA479D6-F14E-4D8A-A27D-B8B4CD47ABA4}">
      <dsp:nvSpPr>
        <dsp:cNvPr id="0" name=""/>
        <dsp:cNvSpPr/>
      </dsp:nvSpPr>
      <dsp:spPr>
        <a:xfrm>
          <a:off x="1130861" y="704533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E4134-BE4F-4CAD-8F84-EBFA23FB52D2}">
      <dsp:nvSpPr>
        <dsp:cNvPr id="0" name=""/>
        <dsp:cNvSpPr/>
      </dsp:nvSpPr>
      <dsp:spPr>
        <a:xfrm rot="10800000">
          <a:off x="1402020" y="1408738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Просвещение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1408738"/>
        <a:ext cx="5027958" cy="542318"/>
      </dsp:txXfrm>
    </dsp:sp>
    <dsp:sp modelId="{021D77A5-2F18-4CBA-A0F8-27316D00F1BC}">
      <dsp:nvSpPr>
        <dsp:cNvPr id="0" name=""/>
        <dsp:cNvSpPr/>
      </dsp:nvSpPr>
      <dsp:spPr>
        <a:xfrm>
          <a:off x="1130861" y="1408738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FFF07-35A0-44E6-B45B-C2BB6A5815EE}">
      <dsp:nvSpPr>
        <dsp:cNvPr id="0" name=""/>
        <dsp:cNvSpPr/>
      </dsp:nvSpPr>
      <dsp:spPr>
        <a:xfrm rot="10800000">
          <a:off x="1402020" y="2112943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Лекта</a:t>
          </a: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2112943"/>
        <a:ext cx="5027958" cy="542318"/>
      </dsp:txXfrm>
    </dsp:sp>
    <dsp:sp modelId="{4C700831-8242-48FE-BCCC-56D29E0C323C}">
      <dsp:nvSpPr>
        <dsp:cNvPr id="0" name=""/>
        <dsp:cNvSpPr/>
      </dsp:nvSpPr>
      <dsp:spPr>
        <a:xfrm>
          <a:off x="1130861" y="2112943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1EC11-3E74-414E-BA03-93E6691F97E9}">
      <dsp:nvSpPr>
        <dsp:cNvPr id="0" name=""/>
        <dsp:cNvSpPr/>
      </dsp:nvSpPr>
      <dsp:spPr>
        <a:xfrm rot="10800000">
          <a:off x="1402020" y="2817147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РЭШ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2817147"/>
        <a:ext cx="5027958" cy="542318"/>
      </dsp:txXfrm>
    </dsp:sp>
    <dsp:sp modelId="{E07469AC-B461-4F9B-A6C1-0FFBE34C36D1}">
      <dsp:nvSpPr>
        <dsp:cNvPr id="0" name=""/>
        <dsp:cNvSpPr/>
      </dsp:nvSpPr>
      <dsp:spPr>
        <a:xfrm>
          <a:off x="1130861" y="2817147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04C2E-869D-4323-940C-039EFCBEDFFE}">
      <dsp:nvSpPr>
        <dsp:cNvPr id="0" name=""/>
        <dsp:cNvSpPr/>
      </dsp:nvSpPr>
      <dsp:spPr>
        <a:xfrm rot="10800000">
          <a:off x="1402020" y="3521352"/>
          <a:ext cx="5027958" cy="54231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4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ЭШ 2.0</a:t>
          </a:r>
          <a:endParaRPr lang="ru-RU" sz="2800" b="1" kern="1200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1402020" y="3521352"/>
        <a:ext cx="5027958" cy="542318"/>
      </dsp:txXfrm>
    </dsp:sp>
    <dsp:sp modelId="{052EDC48-BF3F-4881-AB0B-DDAD3C90740F}">
      <dsp:nvSpPr>
        <dsp:cNvPr id="0" name=""/>
        <dsp:cNvSpPr/>
      </dsp:nvSpPr>
      <dsp:spPr>
        <a:xfrm>
          <a:off x="1130861" y="3521352"/>
          <a:ext cx="542318" cy="542318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8.xml"/><Relationship Id="rId5" Type="http://schemas.openxmlformats.org/officeDocument/2006/relationships/diagramColors" Target="../diagrams/colors1.xml"/><Relationship Id="rId10" Type="http://schemas.openxmlformats.org/officeDocument/2006/relationships/slide" Target="slide7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ol37kem.ucoz.ru/kartinkki4/09112017.png" TargetMode="External"/><Relationship Id="rId3" Type="http://schemas.openxmlformats.org/officeDocument/2006/relationships/hyperlink" Target="https://lh3.googleusercontent.com/proxy/9zB69gzJi3vde1XPkLjT3vG1u77DiTr9FkCiRBG9Fh8Mbh7gCUd6ZbYRTLlrDTUxDctH8fWm4l8fl4C5iwRi1MX-G2G8hfhrPxeehmBKpYNTaP4J7r3VwOwHRaYo4zLI5xjkZgesUvYd" TargetMode="External"/><Relationship Id="rId7" Type="http://schemas.openxmlformats.org/officeDocument/2006/relationships/hyperlink" Target="https://s8.hostingkartinok.com/uploads/images/2019/01/e574aca8299d640a30265bea2f7625de.jpg" TargetMode="External"/><Relationship Id="rId2" Type="http://schemas.openxmlformats.org/officeDocument/2006/relationships/hyperlink" Target="https://hostingkartinok.com/news/wp-content/uploads/2014/01/%D0%B4%D0%B8%D1%81%D1%82%D0%B0%D0%BD%D1%86%D0%B8%D0%BE%D0%BD%D0%BD%D0%BE%D0%B5-%D0%BE%D0%B1%D1%83%D1%87%D0%B5%D0%BD%D0%B8%D0%B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journal.ru/pic/izdat/prosv.gif" TargetMode="External"/><Relationship Id="rId5" Type="http://schemas.openxmlformats.org/officeDocument/2006/relationships/hyperlink" Target="https://mmco-expo.ru/wp-content/uploads/2019/10/yaclass.png" TargetMode="External"/><Relationship Id="rId10" Type="http://schemas.openxmlformats.org/officeDocument/2006/relationships/hyperlink" Target="https://soripkro.ru/images/images/images2017.png" TargetMode="External"/><Relationship Id="rId4" Type="http://schemas.openxmlformats.org/officeDocument/2006/relationships/hyperlink" Target="https://uchiru-vhod-lichnyj-kabinet.ru/wp-content/uploads/2018/05/rgstrc_chnk_i_rdtl3-1-e1526288346386.jpg" TargetMode="External"/><Relationship Id="rId9" Type="http://schemas.openxmlformats.org/officeDocument/2006/relationships/hyperlink" Target="https://www.arsvest.ru/photo/img/2015/image/09082019kp84lh14cop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100" name="Picture 4" descr="Картинки по запросу &quot;lbcnfywbjyyjt j,extyb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2000" y="1773296"/>
            <a:ext cx="6480000" cy="43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91580" y="1397000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2627784" y="1484784"/>
            <a:ext cx="4536504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>
            <a:hlinkClick r:id="rId8" action="ppaction://hlinksldjump"/>
          </p:cNvPr>
          <p:cNvSpPr txBox="1"/>
          <p:nvPr/>
        </p:nvSpPr>
        <p:spPr>
          <a:xfrm>
            <a:off x="2555776" y="2852936"/>
            <a:ext cx="4608512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>
            <a:hlinkClick r:id="rId9" action="ppaction://hlinksldjump"/>
          </p:cNvPr>
          <p:cNvSpPr txBox="1"/>
          <p:nvPr/>
        </p:nvSpPr>
        <p:spPr>
          <a:xfrm>
            <a:off x="2555776" y="3573016"/>
            <a:ext cx="468052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hlinkClick r:id="rId10" action="ppaction://hlinksldjump"/>
          </p:cNvPr>
          <p:cNvSpPr txBox="1"/>
          <p:nvPr/>
        </p:nvSpPr>
        <p:spPr>
          <a:xfrm>
            <a:off x="2699792" y="4293096"/>
            <a:ext cx="4464496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>
            <a:hlinkClick r:id="rId11" action="ppaction://hlinksldjump"/>
          </p:cNvPr>
          <p:cNvSpPr txBox="1"/>
          <p:nvPr/>
        </p:nvSpPr>
        <p:spPr>
          <a:xfrm>
            <a:off x="2699792" y="4941168"/>
            <a:ext cx="4392488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hlinkClick r:id="rId12" action="ppaction://hlinksldjump"/>
          </p:cNvPr>
          <p:cNvSpPr txBox="1"/>
          <p:nvPr/>
        </p:nvSpPr>
        <p:spPr>
          <a:xfrm>
            <a:off x="2627784" y="2132856"/>
            <a:ext cx="4536504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Яндекс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учебники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83671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Существующая с 2018 года платформа представляет собой сборник интерактивных задач по математике и русскому языку, охватывающих программу 1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классов. Включает примерно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тысяч заданий. Используется учителями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бесплатный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онлайн-задачник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автоматизированной проверкой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заданий.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42900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  1  апреля 2020 года «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Яндекс.Учебник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вместе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Центром педагогического мастерства планирует открыть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онлайн-школу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для  учеников 5–11-х классов, которая будет доступна для всех школьников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сервисах «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Яндекс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Эфир» и «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Яндекс.Репетитор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Трансляции запланированы на обычное учебное время — включая перемены, которые заполнят развлекательно-образовательные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ролики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Учи.ру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67717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Существующая с 2011 года платформа представляет собой сборник интерактивных задач по широкому спектру предметов и классов. Включает более 30 тысяч заданий.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Целевая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аудитория  — учителя, а также ученики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1–11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классов. Сервис используется учителями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общем, так и дополнительном образовании.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 марта 2020 года анонсировано появление в личном кабинете учителя сервиса «Виртуальный класс»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проведения индивидуальных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групповых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онлайн-уроков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видео.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ученики могут видеть и слышать друг друга, также учитель может демонстрировать ученикам документы, презентации, электронные учебники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использовать виртуальный маркер и виртуальную указку. Виртуальный класс можно использовать как для нескольких учеников, так и для всего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«Просвещение»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Группа компаний (ГК) «Просвещение — крупнейшее издательство учебной литературы и новых учебных материалов. Целевая аудитория — школы, основной продукт — учебники. ГК «Просвещение» предоставила свободный доступ к электронным формам учебников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образовательным сервисам. Организована горячая линия методической помощи для учителей и школ: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vopros@prosv.ru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Картинки по запросу &quot;просвещение логотип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082" y="3933336"/>
            <a:ext cx="5073836" cy="25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Лекта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83671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Платформа предоставляет оцифрованные решения (учебники, задачники, УМК) компании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Российский Учебник». Открыт доступ ко всем электронным версиям учебников издательств «ДРОФА» и «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Вентана-Граф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Целевая аудитория — школы, основной продукт — учебники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образовательной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программы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Картинки по запросу &quot;российский учебни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250" y="3645024"/>
            <a:ext cx="8379500" cy="25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620" y="18864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Российская электронная школа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34076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«Российская электронная школа» – это интерактивные уроки по всему школьному курсу с 1 по 11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класс.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Эти уроки полностью соответствуют федеральным государственным образовательным стандартам (ФГОС)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примерной основной образовательной программе общего образования. Упражнения и проверочные задания в уроках даны по типу экзаменационных тестов и могут быть использованы для подготовки к государственной итоговой аттестации в форме ОГЭ 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ЕГЭ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4" descr="Картинки по запросу &quot;российская электронная школ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4538" y="4797352"/>
            <a:ext cx="2994925" cy="18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620" y="1886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Электронная школа 2.0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Удобная и привычная для нас платформа содержит такую функцию, как «База знаний» в разделе «Школа». Далее нажимаем «Практические тесты», выбираем предмет и класс, выбираем нужный тест по определённой теме, нажимаем на него, затем в конце страницы нажимаем на кнопку «Добавить в мои тесты». Когда нужный вам файл добавлен в ваш кабинет, смело в расширенной версии журнала в домашнем задании прикрепляем тест и отправляем классу, обозначив срок выполнения теста или задания. После выполнения детьми этого теста, отметка автоматически выставляется в журнал. Очень удобно!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04056" cy="360040"/>
          </a:xfrm>
          <a:prstGeom prst="actionButtonBackPrevio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/>
              </a:rPr>
              <a:t>Картинка 1</a:t>
            </a:r>
            <a:r>
              <a:rPr lang="ru-RU" dirty="0" smtClean="0"/>
              <a:t> </a:t>
            </a:r>
          </a:p>
          <a:p>
            <a:r>
              <a:rPr lang="ru-RU" dirty="0" err="1" smtClean="0">
                <a:hlinkClick r:id="rId3"/>
              </a:rPr>
              <a:t>Яндекс</a:t>
            </a:r>
            <a:r>
              <a:rPr lang="ru-RU" dirty="0" smtClean="0">
                <a:hlinkClick r:id="rId3"/>
              </a:rPr>
              <a:t> 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/>
              </a:rPr>
              <a:t>Учи </a:t>
            </a:r>
            <a:r>
              <a:rPr lang="ru-RU" dirty="0" err="1" smtClean="0">
                <a:hlinkClick r:id="rId4"/>
              </a:rPr>
              <a:t>ру</a:t>
            </a:r>
            <a:r>
              <a:rPr lang="ru-RU" dirty="0" smtClean="0"/>
              <a:t> </a:t>
            </a:r>
          </a:p>
          <a:p>
            <a:r>
              <a:rPr lang="ru-RU" dirty="0" err="1" smtClean="0">
                <a:hlinkClick r:id="rId5"/>
              </a:rPr>
              <a:t>Якласс</a:t>
            </a:r>
            <a:r>
              <a:rPr lang="ru-RU" dirty="0" smtClean="0">
                <a:hlinkClick r:id="rId5"/>
              </a:rPr>
              <a:t> 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Просвещение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7"/>
              </a:rPr>
              <a:t>РЭШ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8"/>
              </a:rPr>
              <a:t>ЭШ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9"/>
              </a:rPr>
              <a:t>Просвещение 2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0"/>
              </a:rPr>
              <a:t>РУ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307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</cp:revision>
  <dcterms:created xsi:type="dcterms:W3CDTF">2020-03-25T10:41:29Z</dcterms:created>
  <dcterms:modified xsi:type="dcterms:W3CDTF">2020-03-25T11:51:39Z</dcterms:modified>
</cp:coreProperties>
</file>